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0" r:id="rId2"/>
    <p:sldId id="256" r:id="rId3"/>
    <p:sldId id="289" r:id="rId4"/>
    <p:sldId id="281" r:id="rId5"/>
    <p:sldId id="282" r:id="rId6"/>
    <p:sldId id="284" r:id="rId7"/>
    <p:sldId id="285" r:id="rId8"/>
    <p:sldId id="286" r:id="rId9"/>
    <p:sldId id="287" r:id="rId10"/>
    <p:sldId id="295" r:id="rId11"/>
    <p:sldId id="297" r:id="rId12"/>
    <p:sldId id="294" r:id="rId13"/>
    <p:sldId id="269" r:id="rId14"/>
    <p:sldId id="293" r:id="rId15"/>
    <p:sldId id="277" r:id="rId16"/>
    <p:sldId id="272" r:id="rId17"/>
    <p:sldId id="273" r:id="rId18"/>
    <p:sldId id="260" r:id="rId19"/>
    <p:sldId id="288" r:id="rId20"/>
    <p:sldId id="262" r:id="rId21"/>
    <p:sldId id="263" r:id="rId22"/>
    <p:sldId id="264" r:id="rId23"/>
    <p:sldId id="278" r:id="rId24"/>
    <p:sldId id="265" r:id="rId25"/>
    <p:sldId id="266" r:id="rId26"/>
    <p:sldId id="267" r:id="rId27"/>
    <p:sldId id="268" r:id="rId28"/>
    <p:sldId id="298" r:id="rId29"/>
    <p:sldId id="299" r:id="rId3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6" autoAdjust="0"/>
    <p:restoredTop sz="94203" autoAdjust="0"/>
  </p:normalViewPr>
  <p:slideViewPr>
    <p:cSldViewPr>
      <p:cViewPr varScale="1">
        <p:scale>
          <a:sx n="69" d="100"/>
          <a:sy n="69" d="100"/>
        </p:scale>
        <p:origin x="-73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B075C-B019-4F05-B271-588D2FF8BB2E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C2177-E1B7-4118-8D79-2A40234A3FC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922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C2177-E1B7-4118-8D79-2A40234A3FC2}" type="slidenum">
              <a:rPr lang="th-TH" smtClean="0"/>
              <a:pPr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06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919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107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901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132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867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252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633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374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362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150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911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DE30E-A509-478D-AA8C-6845DA012CC1}" type="datetimeFigureOut">
              <a:rPr lang="th-TH" smtClean="0"/>
              <a:pPr/>
              <a:t>25/12/60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0AA7E-E703-4D6E-AA5C-D54C595B842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800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DCIM\100MSDCF\DSC03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" y="47141"/>
            <a:ext cx="9144000" cy="681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th-TH" sz="4000" b="1" dirty="0" smtClean="0"/>
              <a:t>      แลกเปลี่ยนเรียนรู้กับเกษตรกรที่เข้าร่วมโครงการฯ</a:t>
            </a:r>
            <a:endParaRPr lang="th-TH" sz="40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3240600" cy="324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60748"/>
            <a:ext cx="3168352" cy="3168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0808"/>
            <a:ext cx="3240360" cy="3240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5065"/>
            <a:ext cx="3702025" cy="27910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2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" y="0"/>
            <a:ext cx="9127906" cy="689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แลกเปลี่ยนเรียนรู้เกษตรกรที่เข้าร่วมโครงการด้วยกัน</a:t>
            </a:r>
            <a:endParaRPr lang="th-TH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33056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8819"/>
            <a:ext cx="2791916" cy="27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12" y="3202957"/>
            <a:ext cx="27363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74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" y="32257"/>
            <a:ext cx="9144000" cy="682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cs typeface="+mn-cs"/>
              </a:rPr>
              <a:t>นักศึกษาจากสถาบันราช</a:t>
            </a:r>
            <a:r>
              <a:rPr lang="th-TH" b="1" dirty="0" err="1" smtClean="0">
                <a:cs typeface="+mn-cs"/>
              </a:rPr>
              <a:t>ภัฏ</a:t>
            </a:r>
            <a:r>
              <a:rPr lang="th-TH" b="1" dirty="0" smtClean="0">
                <a:cs typeface="+mn-cs"/>
              </a:rPr>
              <a:t>รำไพ</a:t>
            </a:r>
            <a:r>
              <a:rPr lang="th-TH" b="1" dirty="0" err="1" smtClean="0">
                <a:cs typeface="+mn-cs"/>
              </a:rPr>
              <a:t>พรรณี</a:t>
            </a:r>
            <a:r>
              <a:rPr lang="th-TH" b="1" dirty="0" smtClean="0">
                <a:cs typeface="+mn-cs"/>
              </a:rPr>
              <a:t>มาดูงา</a:t>
            </a:r>
            <a:r>
              <a:rPr lang="th-TH" dirty="0" smtClean="0"/>
              <a:t>น</a:t>
            </a:r>
            <a:endParaRPr lang="th-TH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41262"/>
            <a:ext cx="2952328" cy="271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33170"/>
            <a:ext cx="3024336" cy="25080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95892"/>
            <a:ext cx="3024603" cy="3024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768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cs typeface="+mn-cs"/>
              </a:rPr>
              <a:t>นักศึกษาจากสถาบันราช</a:t>
            </a:r>
            <a:r>
              <a:rPr lang="th-TH" b="1" dirty="0" err="1" smtClean="0">
                <a:cs typeface="+mn-cs"/>
              </a:rPr>
              <a:t>ภัฏ</a:t>
            </a:r>
            <a:r>
              <a:rPr lang="th-TH" b="1" dirty="0" smtClean="0">
                <a:cs typeface="+mn-cs"/>
              </a:rPr>
              <a:t>รำไพ</a:t>
            </a:r>
            <a:r>
              <a:rPr lang="th-TH" b="1" dirty="0" err="1" smtClean="0">
                <a:cs typeface="+mn-cs"/>
              </a:rPr>
              <a:t>พรรณี</a:t>
            </a:r>
            <a:r>
              <a:rPr lang="th-TH" b="1" dirty="0" smtClean="0">
                <a:cs typeface="+mn-cs"/>
              </a:rPr>
              <a:t>มาดูงา</a:t>
            </a:r>
            <a:r>
              <a:rPr lang="th-TH" dirty="0" smtClean="0"/>
              <a:t>น</a:t>
            </a:r>
            <a:endParaRPr lang="th-TH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44827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40008"/>
            <a:ext cx="2508092" cy="25080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03" y="3759429"/>
            <a:ext cx="2852936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1008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991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cs typeface="+mn-cs"/>
              </a:rPr>
              <a:t>นักศึกษาจากสถาบันราช</a:t>
            </a:r>
            <a:r>
              <a:rPr lang="th-TH" b="1" dirty="0" err="1" smtClean="0">
                <a:cs typeface="+mn-cs"/>
              </a:rPr>
              <a:t>ภัฏ</a:t>
            </a:r>
            <a:r>
              <a:rPr lang="th-TH" b="1" dirty="0" smtClean="0">
                <a:cs typeface="+mn-cs"/>
              </a:rPr>
              <a:t>รำไพ</a:t>
            </a:r>
            <a:r>
              <a:rPr lang="th-TH" b="1" dirty="0" err="1" smtClean="0">
                <a:cs typeface="+mn-cs"/>
              </a:rPr>
              <a:t>พรรณี</a:t>
            </a:r>
            <a:r>
              <a:rPr lang="th-TH" b="1" dirty="0" smtClean="0">
                <a:cs typeface="+mn-cs"/>
              </a:rPr>
              <a:t>มาดูงา</a:t>
            </a:r>
            <a:r>
              <a:rPr lang="th-TH" dirty="0" smtClean="0"/>
              <a:t>น</a:t>
            </a:r>
            <a:endParaRPr lang="th-TH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29" y="1412776"/>
            <a:ext cx="244827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40008"/>
            <a:ext cx="2508092" cy="25080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3024603" cy="3024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768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" y="-3657"/>
            <a:ext cx="9133450" cy="68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/>
              <a:t>กรมส่งเสริมเสริมการเกษตร</a:t>
            </a:r>
            <a:r>
              <a:rPr lang="th-TH" b="1" dirty="0" err="1" smtClean="0"/>
              <a:t>วจ</a:t>
            </a:r>
            <a:r>
              <a:rPr lang="th-TH" b="1" dirty="0" smtClean="0"/>
              <a:t>เยี่ยมโครง</a:t>
            </a:r>
            <a:endParaRPr lang="th-TH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" y="1682835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78879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62502"/>
            <a:ext cx="3240360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02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5472608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>
                <a:solidFill>
                  <a:schemeClr val="tx1"/>
                </a:solidFill>
              </a:rPr>
              <a:t>รับคณะดูงานจากมาเลเซีย</a:t>
            </a:r>
            <a:br>
              <a:rPr lang="th-TH" b="1" dirty="0" smtClean="0">
                <a:solidFill>
                  <a:schemeClr val="tx1"/>
                </a:solidFill>
              </a:rPr>
            </a:br>
            <a:endParaRPr lang="th-TH" b="1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92015"/>
            <a:ext cx="3615081" cy="3615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836712"/>
            <a:ext cx="3743792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627151" cy="3615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061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7" y="-61665"/>
            <a:ext cx="9188569" cy="69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75656" y="-8237"/>
            <a:ext cx="5904656" cy="97149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/>
              <a:t>รับคณะดูงานจากมาเลเซีย</a:t>
            </a:r>
            <a:endParaRPr lang="th-TH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" y="459129"/>
            <a:ext cx="3149236" cy="31492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63" y="3573016"/>
            <a:ext cx="3528437" cy="307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11261"/>
            <a:ext cx="3024336" cy="23869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21628"/>
            <a:ext cx="3815011" cy="3815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342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9470" y="288889"/>
            <a:ext cx="7632849" cy="85496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ต่อยอดด้วยการผลิตสบู่เหลวและก้อน</a:t>
            </a:r>
            <a:endParaRPr lang="th-TH" b="1" dirty="0"/>
          </a:p>
        </p:txBody>
      </p:sp>
      <p:pic>
        <p:nvPicPr>
          <p:cNvPr id="5124" name="Picture 4" descr="E:\รวม\IMG_1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43857"/>
            <a:ext cx="7632848" cy="570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37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29034" cy="68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K:\DCIM\100MSDCF\DSC01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182" y="3141392"/>
            <a:ext cx="3839494" cy="2880000"/>
          </a:xfrm>
          <a:prstGeom prst="rect">
            <a:avLst/>
          </a:prstGeom>
          <a:noFill/>
        </p:spPr>
      </p:pic>
      <p:pic>
        <p:nvPicPr>
          <p:cNvPr id="7171" name="Picture 3" descr="K:\DCIM\100MSDCF\DSC01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3839494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81"/>
            <a:ext cx="9149891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27018" y="188640"/>
            <a:ext cx="7772400" cy="2232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rgbClr val="FF0000"/>
                </a:solidFill>
                <a:cs typeface="+mn-cs"/>
              </a:rPr>
              <a:t/>
            </a:r>
            <a:br>
              <a:rPr lang="th-TH" b="1" dirty="0" smtClean="0">
                <a:solidFill>
                  <a:srgbClr val="FF0000"/>
                </a:solidFill>
                <a:cs typeface="+mn-cs"/>
              </a:rPr>
            </a:br>
            <a:r>
              <a:rPr lang="th-TH" b="1" dirty="0" smtClean="0">
                <a:solidFill>
                  <a:srgbClr val="FF0000"/>
                </a:solidFill>
                <a:cs typeface="+mn-cs"/>
              </a:rPr>
              <a:t>สมัคร</a:t>
            </a:r>
            <a:r>
              <a:rPr lang="th-TH" b="1" dirty="0" smtClean="0">
                <a:solidFill>
                  <a:schemeClr val="tx1"/>
                </a:solidFill>
                <a:cs typeface="+mn-cs"/>
              </a:rPr>
              <a:t>เข้าร่วมโครงการสมัครเข้าร่วมโครงการสนับสนุนสินเชื่อเกษตรกรชาวสวนยางพาราย่อย</a:t>
            </a:r>
            <a:br>
              <a:rPr lang="th-TH" b="1" dirty="0" smtClean="0">
                <a:solidFill>
                  <a:schemeClr val="tx1"/>
                </a:solidFill>
                <a:cs typeface="+mn-cs"/>
              </a:rPr>
            </a:br>
            <a:r>
              <a:rPr lang="th-TH" b="1" dirty="0" smtClean="0">
                <a:solidFill>
                  <a:schemeClr val="tx1"/>
                </a:solidFill>
                <a:cs typeface="+mn-cs"/>
              </a:rPr>
              <a:t>เพื่อประกอบอาชีพเสริมเมื่อ 22 ธันวาคม 2557</a:t>
            </a:r>
            <a:br>
              <a:rPr lang="th-TH" b="1" dirty="0" smtClean="0">
                <a:solidFill>
                  <a:schemeClr val="tx1"/>
                </a:solidFill>
                <a:cs typeface="+mn-cs"/>
              </a:rPr>
            </a:br>
            <a:endParaRPr lang="th-TH" b="1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5243" y="5774810"/>
            <a:ext cx="6879125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4000" dirty="0" smtClean="0"/>
              <a:t>       </a:t>
            </a:r>
            <a:r>
              <a:rPr lang="th-TH" sz="4000" b="1" dirty="0" smtClean="0"/>
              <a:t>ประกอบอาชีพเสริมด้วยการเลี้ยงชันโรง</a:t>
            </a:r>
            <a:endParaRPr lang="th-TH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24252" y="3397982"/>
            <a:ext cx="612068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4000" b="1" dirty="0" smtClean="0"/>
              <a:t>และได้รับการอนุมัติเงินจาก </a:t>
            </a:r>
            <a:r>
              <a:rPr lang="th-TH" sz="4000" b="1" dirty="0" err="1" smtClean="0"/>
              <a:t>ธกส</a:t>
            </a:r>
            <a:r>
              <a:rPr lang="th-TH" sz="4000" b="1" dirty="0" smtClean="0"/>
              <a:t>.</a:t>
            </a:r>
          </a:p>
          <a:p>
            <a:r>
              <a:rPr lang="th-TH" sz="4000" b="1" dirty="0"/>
              <a:t> </a:t>
            </a:r>
            <a:r>
              <a:rPr lang="th-TH" sz="4000" b="1" dirty="0" smtClean="0"/>
              <a:t> 12 กุมภาพันธ์ 2558</a:t>
            </a:r>
            <a:endParaRPr lang="th-TH" sz="4000" b="1" dirty="0"/>
          </a:p>
        </p:txBody>
      </p:sp>
      <p:sp>
        <p:nvSpPr>
          <p:cNvPr id="8" name="ลูกศรลง 7"/>
          <p:cNvSpPr/>
          <p:nvPr/>
        </p:nvSpPr>
        <p:spPr>
          <a:xfrm>
            <a:off x="4211960" y="2564904"/>
            <a:ext cx="504056" cy="54964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ลูกศรลง 8"/>
          <p:cNvSpPr/>
          <p:nvPr/>
        </p:nvSpPr>
        <p:spPr>
          <a:xfrm>
            <a:off x="4341833" y="4900576"/>
            <a:ext cx="484632" cy="5368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21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1" y="17334"/>
            <a:ext cx="92370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0991" y="332656"/>
            <a:ext cx="9237066" cy="76455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b="1" dirty="0" smtClean="0"/>
              <a:t>อบรมการทำสบู่ให้กับเพื่อน</a:t>
            </a:r>
            <a:r>
              <a:rPr lang="th-TH" b="1" dirty="0" err="1" smtClean="0"/>
              <a:t>เกษตกร</a:t>
            </a:r>
            <a:r>
              <a:rPr lang="th-TH" b="1" dirty="0" smtClean="0"/>
              <a:t>ที่เข้าร่วมโครงการ</a:t>
            </a:r>
            <a:endParaRPr lang="th-TH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24969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E:\รวม\IMG_1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60" y="1196751"/>
            <a:ext cx="7486556" cy="5591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12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" y="-105534"/>
            <a:ext cx="91279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b="1" dirty="0" smtClean="0"/>
              <a:t>ถ่า</a:t>
            </a:r>
            <a:r>
              <a:rPr lang="th-TH" b="1" dirty="0"/>
              <a:t>ย</a:t>
            </a:r>
            <a:r>
              <a:rPr lang="th-TH" b="1" dirty="0" smtClean="0"/>
              <a:t>ทอดความรู้ให้นักเรียนโรงเรียนวัดกองดิน อ.แกลง จ.ระยอง</a:t>
            </a:r>
            <a:endParaRPr lang="th-TH" b="1" dirty="0"/>
          </a:p>
        </p:txBody>
      </p:sp>
      <p:pic>
        <p:nvPicPr>
          <p:cNvPr id="8194" name="Picture 2" descr="E:\รวม\IMG_937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4520692" cy="30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48994"/>
            <a:ext cx="3251853" cy="21987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98" y="3574310"/>
            <a:ext cx="3095050" cy="309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229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108520" y="1"/>
            <a:ext cx="9273805" cy="14100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4000" b="1" dirty="0" smtClean="0"/>
              <a:t>ถ่ายทอดความรู้ให้นักเรียนวัดสุขไพรวัน </a:t>
            </a:r>
            <a:br>
              <a:rPr lang="th-TH" sz="4000" b="1" dirty="0" smtClean="0"/>
            </a:br>
            <a:r>
              <a:rPr lang="th-TH" sz="4000" b="1" dirty="0" smtClean="0"/>
              <a:t>ต.กองดิน  อ.แก</a:t>
            </a:r>
            <a:r>
              <a:rPr lang="th-TH" sz="4000" b="1" dirty="0" smtClean="0"/>
              <a:t>ลง จ.ระยอง</a:t>
            </a:r>
            <a:endParaRPr lang="th-TH" sz="4000" b="1" dirty="0"/>
          </a:p>
        </p:txBody>
      </p:sp>
      <p:pic>
        <p:nvPicPr>
          <p:cNvPr id="2051" name="Picture 3" descr="C:\Users\HP-PC\Desktop\20901573_1556925427703661_418285510371128779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249100"/>
            <a:ext cx="3744416" cy="2495668"/>
          </a:xfrm>
          <a:prstGeom prst="rect">
            <a:avLst/>
          </a:prstGeom>
          <a:noFill/>
        </p:spPr>
      </p:pic>
      <p:pic>
        <p:nvPicPr>
          <p:cNvPr id="2052" name="Picture 4" descr="C:\Users\HP-PC\Desktop\20863627_1556925531036984_4071334289461946759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80842"/>
            <a:ext cx="3528823" cy="2351974"/>
          </a:xfrm>
          <a:prstGeom prst="rect">
            <a:avLst/>
          </a:prstGeom>
          <a:noFill/>
        </p:spPr>
      </p:pic>
      <p:pic>
        <p:nvPicPr>
          <p:cNvPr id="24578" name="Picture 2" descr="E:\รวม\IMG_100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23" y="1600200"/>
            <a:ext cx="3245801" cy="242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E:\รวม\IMG_93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06" y="3884387"/>
            <a:ext cx="3745412" cy="249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38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b="1" dirty="0" smtClean="0"/>
              <a:t>ถ่ายทอดความรู้ให้กลุ่มสัมมาอาชีพ</a:t>
            </a:r>
            <a:br>
              <a:rPr lang="th-TH" b="1" dirty="0" smtClean="0"/>
            </a:br>
            <a:r>
              <a:rPr lang="th-TH" b="1" dirty="0" smtClean="0"/>
              <a:t>อ.แกลง จ.ระยอง</a:t>
            </a:r>
            <a:endParaRPr lang="th-TH" b="1" dirty="0"/>
          </a:p>
        </p:txBody>
      </p:sp>
      <p:pic>
        <p:nvPicPr>
          <p:cNvPr id="3077" name="Picture 5" descr="D:\2560\ภาพกิจกรรม\สป\08-07-2560 ส่งเสริมพัฒนาอาชีพ\IMG_9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152" y="4149079"/>
            <a:ext cx="3606245" cy="2404163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2" y="1383205"/>
            <a:ext cx="3606245" cy="269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5118"/>
            <a:ext cx="2696569" cy="26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089" y="3927396"/>
            <a:ext cx="2847528" cy="284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b="1" dirty="0" smtClean="0"/>
              <a:t>พัฒนาต่อยอดทำผลิตภัณฑ์เครื่องสำอาง</a:t>
            </a:r>
            <a:br>
              <a:rPr lang="th-TH" b="1" dirty="0" smtClean="0"/>
            </a:br>
            <a:r>
              <a:rPr lang="th-TH" b="1" dirty="0" smtClean="0"/>
              <a:t>โดยวิทยากรจากศูนย์ผึ้งจันทบุรี</a:t>
            </a:r>
            <a:endParaRPr lang="th-TH" b="1" dirty="0"/>
          </a:p>
        </p:txBody>
      </p:sp>
      <p:pic>
        <p:nvPicPr>
          <p:cNvPr id="4098" name="Picture 2" descr="D:\2560\ภาพกิจกรรม\สป\08-07-2560 ส่งเสริมพัฒนาอาชีพ\IMG_9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854" y="4414890"/>
            <a:ext cx="3240000" cy="2160000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08684"/>
            <a:ext cx="360362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7362">
            <a:off x="4911961" y="2055740"/>
            <a:ext cx="2647784" cy="19774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E:\รูปของพี่น้อง\DCIM-1\952OFWLN\IMG_3147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8184">
            <a:off x="2557708" y="1914027"/>
            <a:ext cx="3026920" cy="2260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28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th-TH" b="1" dirty="0" smtClean="0"/>
              <a:t>รับคณะดูงานจาก </a:t>
            </a:r>
            <a:r>
              <a:rPr lang="th-TH" b="1" dirty="0" err="1" smtClean="0"/>
              <a:t>อบต</a:t>
            </a:r>
            <a:r>
              <a:rPr lang="th-TH" b="1" dirty="0" smtClean="0"/>
              <a:t>. ไพรนกยูง  จ.ชัยนาท</a:t>
            </a:r>
            <a:endParaRPr lang="th-TH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0" y="3919201"/>
            <a:ext cx="26642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0899"/>
            <a:ext cx="262508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89" y="3771480"/>
            <a:ext cx="26642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10" y="2586634"/>
            <a:ext cx="3159590" cy="23696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56" y="1455318"/>
            <a:ext cx="3103563" cy="23161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620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b="1" dirty="0" smtClean="0"/>
              <a:t>รับคณะดูงานจากเทศบาลตำบลโป่ง  </a:t>
            </a:r>
            <a:br>
              <a:rPr lang="th-TH" b="1" dirty="0" smtClean="0"/>
            </a:br>
            <a:r>
              <a:rPr lang="th-TH" b="1" dirty="0" smtClean="0"/>
              <a:t>อ.บางละมุง จ.ชลบุรี</a:t>
            </a:r>
            <a:endParaRPr lang="th-TH" b="1" dirty="0"/>
          </a:p>
        </p:txBody>
      </p:sp>
      <p:pic>
        <p:nvPicPr>
          <p:cNvPr id="1026" name="Picture 2" descr="D:\2559\ภาพกิจกรรม\01.สป\งานพัฒนาชุมชน 59\ดูงาน\IMG_4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04797"/>
            <a:ext cx="3384016" cy="2256011"/>
          </a:xfrm>
          <a:prstGeom prst="rect">
            <a:avLst/>
          </a:prstGeom>
          <a:noFill/>
        </p:spPr>
      </p:pic>
      <p:pic>
        <p:nvPicPr>
          <p:cNvPr id="1027" name="Picture 3" descr="D:\2559\ภาพกิจกรรม\01.สป\งานพัฒนาชุมชน 59\ดูงาน\IMG_4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77072"/>
            <a:ext cx="3240000" cy="2376264"/>
          </a:xfrm>
          <a:prstGeom prst="rect">
            <a:avLst/>
          </a:prstGeom>
          <a:noFill/>
        </p:spPr>
      </p:pic>
      <p:pic>
        <p:nvPicPr>
          <p:cNvPr id="1028" name="Picture 4" descr="D:\2559\ภาพกิจกรรม\01.สป\งานพัฒนาชุมชน 59\ดูงาน\IMG_4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388867"/>
            <a:ext cx="3240000" cy="2160000"/>
          </a:xfrm>
          <a:prstGeom prst="rect">
            <a:avLst/>
          </a:prstGeom>
          <a:noFill/>
        </p:spPr>
      </p:pic>
      <p:pic>
        <p:nvPicPr>
          <p:cNvPr id="1029" name="Picture 5" descr="D:\2559\ภาพกิจกรรม\01.สป\งานพัฒนาชุมชน 59\ดูงาน\IMG_4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9196" y="1603659"/>
            <a:ext cx="3454892" cy="2303261"/>
          </a:xfrm>
          <a:prstGeom prst="rect">
            <a:avLst/>
          </a:prstGeom>
          <a:noFill/>
        </p:spPr>
      </p:pic>
      <p:pic>
        <p:nvPicPr>
          <p:cNvPr id="1030" name="Picture 6" descr="D:\2559\ภาพกิจกรรม\01.สป\งานพัฒนาชุมชน 59\ดูงาน\IMG_43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489105"/>
            <a:ext cx="2519920" cy="167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7694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1266"/>
            <a:ext cx="91440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/>
              <a:t>จำหน่ายรังชันโรง</a:t>
            </a:r>
            <a:endParaRPr lang="th-TH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41" y="2623980"/>
            <a:ext cx="30372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85" y="4293096"/>
            <a:ext cx="25202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76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ร่วมงานสัมมาอาชีพ</a:t>
            </a:r>
            <a:endParaRPr lang="th-TH" dirty="0"/>
          </a:p>
        </p:txBody>
      </p:sp>
      <p:pic>
        <p:nvPicPr>
          <p:cNvPr id="1026" name="Picture 2" descr="E:\รูปของพี่น้อง\DCIM-1\947JUKCC\IMG_2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10" y="1772816"/>
            <a:ext cx="347066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รูปของพี่น้อง\DCIM-1\947JUKCC\IMG_2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5705"/>
            <a:ext cx="4121485" cy="30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029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40"/>
            <a:ext cx="9147748" cy="682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03848" y="620688"/>
            <a:ext cx="5493296" cy="1368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6600" b="1" dirty="0" smtClean="0"/>
              <a:t>ขอบคุณครับ</a:t>
            </a:r>
            <a:endParaRPr lang="th-TH" sz="6600" b="1" dirty="0"/>
          </a:p>
        </p:txBody>
      </p:sp>
    </p:spTree>
    <p:extLst>
      <p:ext uri="{BB962C8B-B14F-4D97-AF65-F5344CB8AC3E}">
        <p14:creationId xmlns:p14="http://schemas.microsoft.com/office/powerpoint/2010/main" val="181160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err="1" smtClean="0"/>
              <a:t>ไดด้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2700"/>
            <a:ext cx="918686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" y="-40851"/>
            <a:ext cx="9189405" cy="688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1683" y="343744"/>
            <a:ext cx="597666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 smtClean="0"/>
              <a:t>ได้รับอนุมัติวงเงิน100</a:t>
            </a:r>
            <a:r>
              <a:rPr lang="en-US" sz="4400" b="1" dirty="0" smtClean="0"/>
              <a:t>,</a:t>
            </a:r>
            <a:r>
              <a:rPr lang="th-TH" sz="4400" b="1" dirty="0" smtClean="0"/>
              <a:t>000</a:t>
            </a:r>
            <a:endParaRPr lang="th-TH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583" y="1469726"/>
            <a:ext cx="7999312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 smtClean="0"/>
              <a:t>ระยะเวลาการกู้ 5ปี ส่งต้นปีละ20</a:t>
            </a:r>
            <a:r>
              <a:rPr lang="en-US" sz="4400" b="1" dirty="0" smtClean="0"/>
              <a:t>,</a:t>
            </a:r>
            <a:r>
              <a:rPr lang="th-TH" sz="4400" b="1" dirty="0" smtClean="0"/>
              <a:t>000บาท</a:t>
            </a:r>
          </a:p>
          <a:p>
            <a:r>
              <a:rPr lang="th-TH" sz="4400" b="1" dirty="0" smtClean="0"/>
              <a:t>           โดยชำระดอกเบี้ย 2</a:t>
            </a:r>
            <a:r>
              <a:rPr lang="en-US" sz="4400" b="1" dirty="0" smtClean="0"/>
              <a:t>%</a:t>
            </a:r>
            <a:r>
              <a:rPr lang="th-TH" sz="4400" b="1" dirty="0" smtClean="0"/>
              <a:t>ต่อปี</a:t>
            </a:r>
            <a:endParaRPr lang="th-TH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7583" y="3243308"/>
            <a:ext cx="8023505" cy="21236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4400" b="1" dirty="0" smtClean="0"/>
              <a:t>ปัจจุบันได้ส่งชำระเงินต้นไปจำนวนเงิน40</a:t>
            </a:r>
            <a:r>
              <a:rPr lang="en-US" sz="4400" b="1" dirty="0" smtClean="0"/>
              <a:t>,</a:t>
            </a:r>
            <a:r>
              <a:rPr lang="th-TH" sz="4400" b="1" dirty="0" smtClean="0"/>
              <a:t>000พร้อม ดอกเบี้ย 3</a:t>
            </a:r>
            <a:r>
              <a:rPr lang="en-US" sz="4400" b="1" dirty="0" smtClean="0"/>
              <a:t>,</a:t>
            </a:r>
            <a:r>
              <a:rPr lang="th-TH" sz="4400" b="1" dirty="0" smtClean="0"/>
              <a:t>637 บาท</a:t>
            </a:r>
          </a:p>
          <a:p>
            <a:endParaRPr lang="th-TH" sz="4400" b="1" dirty="0"/>
          </a:p>
        </p:txBody>
      </p:sp>
    </p:spTree>
    <p:extLst>
      <p:ext uri="{BB962C8B-B14F-4D97-AF65-F5344CB8AC3E}">
        <p14:creationId xmlns:p14="http://schemas.microsoft.com/office/powerpoint/2010/main" val="2081577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954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5184576" cy="70609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b="1" dirty="0" smtClean="0"/>
              <a:t>พื้นที่เลี้ยงชันโรง</a:t>
            </a:r>
            <a:endParaRPr lang="th-TH" b="1" dirty="0"/>
          </a:p>
        </p:txBody>
      </p:sp>
      <p:pic>
        <p:nvPicPr>
          <p:cNvPr id="2054" name="Picture 6" descr="K:\DCIM\100MSDCF\DSC03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4070" y="4149080"/>
            <a:ext cx="3551606" cy="2664056"/>
          </a:xfrm>
          <a:prstGeom prst="rect">
            <a:avLst/>
          </a:prstGeom>
          <a:noFill/>
        </p:spPr>
      </p:pic>
      <p:pic>
        <p:nvPicPr>
          <p:cNvPr id="2055" name="Picture 7" descr="K:\DCIM\100MSDCF\DSC036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1"/>
            <a:ext cx="3599700" cy="2700131"/>
          </a:xfrm>
          <a:prstGeom prst="rect">
            <a:avLst/>
          </a:prstGeom>
          <a:noFill/>
        </p:spPr>
      </p:pic>
      <p:pic>
        <p:nvPicPr>
          <p:cNvPr id="2056" name="Picture 8" descr="K:\DCIM\100MSDCF\DSC03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4070" y="1268760"/>
            <a:ext cx="3551606" cy="2664056"/>
          </a:xfrm>
          <a:prstGeom prst="rect">
            <a:avLst/>
          </a:prstGeom>
          <a:noFill/>
        </p:spPr>
      </p:pic>
      <p:pic>
        <p:nvPicPr>
          <p:cNvPr id="2057" name="Picture 9" descr="K:\DCIM\100MSDCF\DSC036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644" y="1268760"/>
            <a:ext cx="3455608" cy="2592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DCIM\100MSDCF\DSC03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036" y="4035246"/>
            <a:ext cx="3384376" cy="2538617"/>
          </a:xfrm>
          <a:prstGeom prst="rect">
            <a:avLst/>
          </a:prstGeom>
          <a:noFill/>
        </p:spPr>
      </p:pic>
      <p:pic>
        <p:nvPicPr>
          <p:cNvPr id="5" name="Picture 3" descr="K:\DCIM\100MSDCF\DSC03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23971"/>
            <a:ext cx="3384375" cy="2538616"/>
          </a:xfrm>
          <a:prstGeom prst="rect">
            <a:avLst/>
          </a:prstGeom>
          <a:noFill/>
        </p:spPr>
      </p:pic>
      <p:pic>
        <p:nvPicPr>
          <p:cNvPr id="6" name="Picture 4" descr="K:\DCIM\100MSDCF\DSC03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22470"/>
            <a:ext cx="3421322" cy="2566330"/>
          </a:xfrm>
          <a:prstGeom prst="rect">
            <a:avLst/>
          </a:prstGeom>
          <a:noFill/>
        </p:spPr>
      </p:pic>
      <p:pic>
        <p:nvPicPr>
          <p:cNvPr id="7" name="Picture 5" descr="K:\DCIM\100MSDCF\DSC03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5282" y="1371455"/>
            <a:ext cx="3222701" cy="2417345"/>
          </a:xfrm>
          <a:prstGeom prst="rect">
            <a:avLst/>
          </a:prstGeom>
          <a:noFill/>
        </p:spPr>
      </p:pic>
      <p:sp>
        <p:nvSpPr>
          <p:cNvPr id="2" name="สี่เหลี่ยมผืนผ้า 1"/>
          <p:cNvSpPr/>
          <p:nvPr/>
        </p:nvSpPr>
        <p:spPr>
          <a:xfrm>
            <a:off x="2411760" y="457508"/>
            <a:ext cx="496855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 smtClean="0"/>
              <a:t>              พื้นที่เลี้ยงชันโรง(ต่อ)</a:t>
            </a:r>
            <a:endParaRPr lang="th-TH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" y="0"/>
            <a:ext cx="9118135" cy="68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5832648" cy="85010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/>
              <a:t>โรงเรือน และการตั้งชันโรง</a:t>
            </a:r>
            <a:endParaRPr lang="th-TH" b="1" dirty="0"/>
          </a:p>
        </p:txBody>
      </p:sp>
      <p:pic>
        <p:nvPicPr>
          <p:cNvPr id="3074" name="Picture 2" descr="K:\DCIM\100MSDCF\DSC03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1683" y="4005064"/>
            <a:ext cx="3359610" cy="2520040"/>
          </a:xfrm>
          <a:prstGeom prst="rect">
            <a:avLst/>
          </a:prstGeom>
          <a:noFill/>
        </p:spPr>
      </p:pic>
      <p:pic>
        <p:nvPicPr>
          <p:cNvPr id="3075" name="Picture 3" descr="K:\DCIM\100MSDCF\DSC03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33130"/>
            <a:ext cx="3167652" cy="2376053"/>
          </a:xfrm>
          <a:prstGeom prst="rect">
            <a:avLst/>
          </a:prstGeom>
          <a:noFill/>
        </p:spPr>
      </p:pic>
      <p:pic>
        <p:nvPicPr>
          <p:cNvPr id="3076" name="Picture 4" descr="K:\DCIM\100MSDCF\DSC036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556791"/>
            <a:ext cx="3024336" cy="2268551"/>
          </a:xfrm>
          <a:prstGeom prst="rect">
            <a:avLst/>
          </a:prstGeom>
          <a:noFill/>
        </p:spPr>
      </p:pic>
      <p:pic>
        <p:nvPicPr>
          <p:cNvPr id="3077" name="Picture 5" descr="K:\DCIM\100MSDCF\DSC036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556792"/>
            <a:ext cx="287962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18" y="0"/>
            <a:ext cx="9179318" cy="686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809750"/>
            <a:ext cx="488950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K:\DCIM\100MSDCF\DSC03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759990"/>
            <a:ext cx="3859263" cy="2894829"/>
          </a:xfrm>
          <a:prstGeom prst="rect">
            <a:avLst/>
          </a:prstGeom>
          <a:noFill/>
        </p:spPr>
      </p:pic>
      <p:pic>
        <p:nvPicPr>
          <p:cNvPr id="4104" name="Picture 8" descr="K:\DCIM\100MSDCF\DSC03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032108"/>
            <a:ext cx="3672408" cy="2754669"/>
          </a:xfrm>
          <a:prstGeom prst="rect">
            <a:avLst/>
          </a:prstGeom>
          <a:noFill/>
        </p:spPr>
      </p:pic>
      <p:pic>
        <p:nvPicPr>
          <p:cNvPr id="4105" name="Picture 9" descr="K:\DCIM\100MSDCF\DSC03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681" y="980728"/>
            <a:ext cx="3551606" cy="2664056"/>
          </a:xfrm>
          <a:prstGeom prst="rect">
            <a:avLst/>
          </a:prstGeom>
          <a:noFill/>
        </p:spPr>
      </p:pic>
      <p:sp>
        <p:nvSpPr>
          <p:cNvPr id="2" name="สี่เหลี่ยมผืนผ้า 1"/>
          <p:cNvSpPr/>
          <p:nvPr/>
        </p:nvSpPr>
        <p:spPr>
          <a:xfrm>
            <a:off x="2627784" y="242579"/>
            <a:ext cx="331236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 smtClean="0"/>
              <a:t>         แหล่ง</a:t>
            </a:r>
            <a:r>
              <a:rPr lang="th-TH" b="1" dirty="0"/>
              <a:t>เลี้ยงชันโรง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82" y="3736091"/>
            <a:ext cx="3923012" cy="2942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" y="110120"/>
            <a:ext cx="91150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K:\DCIM\100MSDCF\DSC03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260648"/>
            <a:ext cx="4010679" cy="3008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K:\DCIM\100MSDCF\DSC03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0306"/>
            <a:ext cx="4464496" cy="3348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K:\DCIM\100MSDCF\DSC03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45024"/>
            <a:ext cx="4320480" cy="3240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1" y="3645024"/>
            <a:ext cx="3792537" cy="2846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/>
              <a:t>อุปกรณ์การแยกรังชันโรง</a:t>
            </a:r>
            <a:endParaRPr lang="th-TH" b="1" dirty="0"/>
          </a:p>
        </p:txBody>
      </p:sp>
      <p:pic>
        <p:nvPicPr>
          <p:cNvPr id="5122" name="Picture 2" descr="K:\DCIM\100MSDCF\DSC03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28800"/>
            <a:ext cx="3839494" cy="2880000"/>
          </a:xfrm>
          <a:prstGeom prst="rect">
            <a:avLst/>
          </a:prstGeom>
          <a:noFill/>
        </p:spPr>
      </p:pic>
      <p:pic>
        <p:nvPicPr>
          <p:cNvPr id="5123" name="Picture 3" descr="K:\DCIM\100MSDCF\DSC03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3839494" cy="2880000"/>
          </a:xfrm>
          <a:prstGeom prst="rect">
            <a:avLst/>
          </a:prstGeom>
          <a:noFill/>
        </p:spPr>
      </p:pic>
      <p:pic>
        <p:nvPicPr>
          <p:cNvPr id="7" name="Picture 2" descr="K:\DCIM\100MSDCF\DSC01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113118"/>
            <a:ext cx="3407446" cy="2555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497</TotalTime>
  <Words>229</Words>
  <Application>Microsoft Office PowerPoint</Application>
  <PresentationFormat>นำเสนอทางหน้าจอ (4:3)</PresentationFormat>
  <Paragraphs>34</Paragraphs>
  <Slides>29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29</vt:i4>
      </vt:variant>
    </vt:vector>
  </HeadingPairs>
  <TitlesOfParts>
    <vt:vector size="30" baseType="lpstr">
      <vt:lpstr>ชุดรูปแบบของ Office</vt:lpstr>
      <vt:lpstr>งานนำเสนอ PowerPoint</vt:lpstr>
      <vt:lpstr> สมัครเข้าร่วมโครงการสมัครเข้าร่วมโครงการสนับสนุนสินเชื่อเกษตรกรชาวสวนยางพาราย่อย เพื่อประกอบอาชีพเสริมเมื่อ 22 ธันวาคม 2557 </vt:lpstr>
      <vt:lpstr>ไดด้</vt:lpstr>
      <vt:lpstr>พื้นที่เลี้ยงชันโรง</vt:lpstr>
      <vt:lpstr>งานนำเสนอ PowerPoint</vt:lpstr>
      <vt:lpstr>โรงเรือน และการตั้งชันโรง</vt:lpstr>
      <vt:lpstr>งานนำเสนอ PowerPoint</vt:lpstr>
      <vt:lpstr>งานนำเสนอ PowerPoint</vt:lpstr>
      <vt:lpstr>อุปกรณ์การแยกรังชันโรง</vt:lpstr>
      <vt:lpstr>      แลกเปลี่ยนเรียนรู้กับเกษตรกรที่เข้าร่วมโครงการฯ</vt:lpstr>
      <vt:lpstr>แลกเปลี่ยนเรียนรู้เกษตรกรที่เข้าร่วมโครงการด้วยกัน</vt:lpstr>
      <vt:lpstr>นักศึกษาจากสถาบันราชภัฏรำไพพรรณีมาดูงาน</vt:lpstr>
      <vt:lpstr>นักศึกษาจากสถาบันราชภัฏรำไพพรรณีมาดูงาน</vt:lpstr>
      <vt:lpstr>นักศึกษาจากสถาบันราชภัฏรำไพพรรณีมาดูงาน</vt:lpstr>
      <vt:lpstr>กรมส่งเสริมเสริมการเกษตรวจเยี่ยมโครง</vt:lpstr>
      <vt:lpstr> รับคณะดูงานจากมาเลเซีย </vt:lpstr>
      <vt:lpstr>รับคณะดูงานจากมาเลเซีย</vt:lpstr>
      <vt:lpstr>ต่อยอดด้วยการผลิตสบู่เหลวและก้อน</vt:lpstr>
      <vt:lpstr>งานนำเสนอ PowerPoint</vt:lpstr>
      <vt:lpstr>อบรมการทำสบู่ให้กับเพื่อนเกษตกรที่เข้าร่วมโครงการ</vt:lpstr>
      <vt:lpstr>ถ่ายทอดความรู้ให้นักเรียนโรงเรียนวัดกองดิน อ.แกลง จ.ระยอง</vt:lpstr>
      <vt:lpstr>ถ่ายทอดความรู้ให้นักเรียนวัดสุขไพรวัน  ต.กองดิน  อ.แกลง จ.ระยอง</vt:lpstr>
      <vt:lpstr>ถ่ายทอดความรู้ให้กลุ่มสัมมาอาชีพ อ.แกลง จ.ระยอง</vt:lpstr>
      <vt:lpstr>พัฒนาต่อยอดทำผลิตภัณฑ์เครื่องสำอาง โดยวิทยากรจากศูนย์ผึ้งจันทบุรี</vt:lpstr>
      <vt:lpstr>รับคณะดูงานจาก อบต. ไพรนกยูง  จ.ชัยนาท</vt:lpstr>
      <vt:lpstr>รับคณะดูงานจากเทศบาลตำบลโป่ง   อ.บางละมุง จ.ชลบุรี</vt:lpstr>
      <vt:lpstr>จำหน่ายรังชันโรง</vt:lpstr>
      <vt:lpstr>ร่วมงานสัมมาอาชีพ</vt:lpstr>
      <vt:lpstr>ขอบคุณครับ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เข้าร่วมโครงการเมื่อปี 2558</dc:title>
  <dc:creator>GGG</dc:creator>
  <cp:lastModifiedBy>GGG</cp:lastModifiedBy>
  <cp:revision>60</cp:revision>
  <dcterms:created xsi:type="dcterms:W3CDTF">2017-12-24T14:57:51Z</dcterms:created>
  <dcterms:modified xsi:type="dcterms:W3CDTF">2017-12-25T15:43:14Z</dcterms:modified>
</cp:coreProperties>
</file>